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7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32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6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94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0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84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19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39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99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46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60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455E7-FE2D-4F09-AC53-BA7208E01D75}" type="datetimeFigureOut">
              <a:rPr lang="ru-RU" smtClean="0"/>
              <a:t>22.04.2019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C6124-E26C-4870-B75D-E286DF1AF3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79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Три раздела Польши при Екатерине II Великой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734" y="1825625"/>
            <a:ext cx="7130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Причины раздела Речи Посполитой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Внутренний кризис – отсутствие единогласия в административном аппарате государства (сейм), борьба за власть между польской и литовской знатью.</a:t>
            </a:r>
          </a:p>
          <a:p>
            <a:r>
              <a:rPr lang="ru-RU" dirty="0" smtClean="0"/>
              <a:t>Внешнее вмешательство – Пруссия, Австрия и Россия оказывали сильное экономическое и политическое влияние.</a:t>
            </a:r>
          </a:p>
          <a:p>
            <a:r>
              <a:rPr lang="ru-RU" dirty="0" smtClean="0"/>
              <a:t>Религиозная политика – попытка польского духовенства, через власть, распространить католичество на всей территории Речи Посполитой.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9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Внутренний кризис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125" y="1825625"/>
            <a:ext cx="757975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4547" y="6311900"/>
            <a:ext cx="52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«Рейтан — упадок Польши», картина Яна Матейко.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94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Внешнее вмешательство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77" y="1825625"/>
            <a:ext cx="633104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182" y="6311900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Гравюра «Раздел Польского Королевства»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2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Религиозная политика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2877" y="1825625"/>
            <a:ext cx="552624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1574" y="6311900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Карта до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6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Первый раздел Речи Посполитой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165" y="1825625"/>
            <a:ext cx="550767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8242" y="6311900"/>
            <a:ext cx="305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Карта после первого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3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Второй раздел Речи Посполитой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6460"/>
            <a:ext cx="5181600" cy="2909667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61311"/>
            <a:ext cx="5181600" cy="4079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528" y="5591064"/>
            <a:ext cx="555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Принятие конституции Речи Посполитой — 3 мая 1791</a:t>
            </a:r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248547" y="6311899"/>
            <a:ext cx="30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Карта после второго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2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Третий раздел Речи Посполитой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546" y="1825625"/>
            <a:ext cx="307890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5234" y="6311900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Генерал Тадеуш Костюшко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4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Итоги и последствия разделов Речи Посполитой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583" y="1825625"/>
            <a:ext cx="551483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9217" y="6311900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Все три раздела Речи Посполитой на одной карте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63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135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Три раздела Польши при Екатерине II Великой</vt:lpstr>
      <vt:lpstr>Причины раздела Речи Посполитой</vt:lpstr>
      <vt:lpstr>Внутренний кризис</vt:lpstr>
      <vt:lpstr>Внешнее вмешательство</vt:lpstr>
      <vt:lpstr>Религиозная политика</vt:lpstr>
      <vt:lpstr>Первый раздел Речи Посполитой</vt:lpstr>
      <vt:lpstr>Второй раздел Речи Посполитой</vt:lpstr>
      <vt:lpstr>Третий раздел Речи Посполитой</vt:lpstr>
      <vt:lpstr>Итоги и последствия разделов Речи Посполитой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Три раздела Польши при Екатерине II Великой</dc:title>
  <dc:creator>galustovdev@gmail.com</dc:creator>
  <cp:lastModifiedBy>galustovdev@gmail.com</cp:lastModifiedBy>
  <cp:revision>2</cp:revision>
  <dcterms:created xsi:type="dcterms:W3CDTF">2019-04-22T15:14:11Z</dcterms:created>
  <dcterms:modified xsi:type="dcterms:W3CDTF">2019-04-22T15:26:31Z</dcterms:modified>
</cp:coreProperties>
</file>